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2" r:id="rId2"/>
    <p:sldId id="261" r:id="rId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96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7875C-FF33-4D11-AC5F-52D11C5AFD77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C68FB-C18D-4A49-91EE-3D2E5A69AA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189379"/>
            <a:ext cx="8229600" cy="86452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082188" y="1172168"/>
            <a:ext cx="992619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4. 9. 			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Aktivní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září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2024 – start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kampaně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6. 9.			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Dialogy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Jiří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Dostal,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Fyziologie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záteže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v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praxi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Brandýs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n. L.)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7. 9.			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Dialogy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Zdeněk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Haník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Psychologie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trenéra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Brandýs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n. L.)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10. 9.			TK ODM 2027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16. 9.			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Fórum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rovnosti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žen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mužů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(D.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Kubová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N.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Kučerová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16. 9.			Přijetí medailistů z OH 2024 premiérem ČR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23.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29. 9.		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Evropský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týden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sportu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24. 9.			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Olympijský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víceboj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konference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pro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učitele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27.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28. 9.		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Seminář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EOV (Černá hora)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1. 10.			Olympijské příběhy – výstava v Národním Muzeu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3.10.			Mosty – zaměření na ženský sport (Praha)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10. 10.			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Setkání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s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pořadateli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Olympijského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běhu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14.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18. 10.		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Seminář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šéfů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misí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EYOF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Bakuriani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2025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15. 10.			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Přijetí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prezidenta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republiky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16. 10.			Integrity in sport: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Tackling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manipulation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sport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competitions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25. až 26. 10.		Seminář šéfů misí SH 2025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Čcheng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-tu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28. 10. až 1. 11.		Valné shromáždění ANOV (Portugalsko)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19. až 22. 11.		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World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Press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Briefing ZOH 2026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27. až 28. 11.		Komunikační workshop IWGA k SH 2025</a:t>
            </a:r>
          </a:p>
        </p:txBody>
      </p:sp>
    </p:spTree>
    <p:extLst>
      <p:ext uri="{BB962C8B-B14F-4D97-AF65-F5344CB8AC3E}">
        <p14:creationId xmlns:p14="http://schemas.microsoft.com/office/powerpoint/2010/main" val="367895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4"/>
            <a:ext cx="2429219" cy="50721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965622" y="1211413"/>
            <a:ext cx="847673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Zasedání VV ČOV: </a:t>
            </a:r>
          </a:p>
          <a:p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pondělí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		21. 10. 2024 od 14:00	ČNB</a:t>
            </a:r>
          </a:p>
          <a:p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pondělí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		16. 12. 2024 od 14:00 	ČNB</a:t>
            </a:r>
          </a:p>
          <a:p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Sportovní akce 2025: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26.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30. 1.	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Olympiáda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dětí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mládeže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Moravskoslezský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kraj)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9.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16. 2.	EYOF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Bakuriani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(Gruzie)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12. 7.	EYOF Skopje (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Severní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Makedonie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7.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17. 8.	SH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Čcheng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-tu</a:t>
            </a:r>
          </a:p>
          <a:p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04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373</Words>
  <Application>Microsoft Office PowerPoint</Application>
  <PresentationFormat>Širokoúhlá obrazovka</PresentationFormat>
  <Paragraphs>31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Gotham_COV Bold</vt:lpstr>
      <vt:lpstr>Gotham_COV Book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Graclík Petr</cp:lastModifiedBy>
  <cp:revision>93</cp:revision>
  <cp:lastPrinted>2024-02-06T07:25:39Z</cp:lastPrinted>
  <dcterms:created xsi:type="dcterms:W3CDTF">2021-03-05T12:46:46Z</dcterms:created>
  <dcterms:modified xsi:type="dcterms:W3CDTF">2024-09-06T10:51:45Z</dcterms:modified>
</cp:coreProperties>
</file>