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SemiBold" panose="020B07060308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gSa4Z3LlW0RP/0SRZo4j0/Ux1f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662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6"/>
          <p:cNvSpPr txBox="1">
            <a:spLocks noGrp="1"/>
          </p:cNvSpPr>
          <p:nvPr>
            <p:ph type="ctrTitle"/>
          </p:nvPr>
        </p:nvSpPr>
        <p:spPr>
          <a:xfrm>
            <a:off x="685800" y="931332"/>
            <a:ext cx="7772400" cy="189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4000"/>
              <a:buFont typeface="Open Sans SemiBold"/>
              <a:buNone/>
              <a:defRPr sz="4000" b="0" i="0" u="none" strike="noStrike" cap="none">
                <a:solidFill>
                  <a:srgbClr val="A27E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3185" y="3338860"/>
            <a:ext cx="853941" cy="99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4099" y="3314936"/>
            <a:ext cx="1556716" cy="600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  <a:defRPr sz="2400" b="0" i="0" u="none" strike="noStrike" cap="none">
                <a:solidFill>
                  <a:srgbClr val="A27E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99" y="4456491"/>
            <a:ext cx="1114393" cy="47923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 txBox="1">
            <a:spLocks noGrp="1"/>
          </p:cNvSpPr>
          <p:nvPr>
            <p:ph type="body" idx="2"/>
          </p:nvPr>
        </p:nvSpPr>
        <p:spPr>
          <a:xfrm>
            <a:off x="457200" y="1546578"/>
            <a:ext cx="8229600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9959" y="4465199"/>
            <a:ext cx="726841" cy="280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  <a:defRPr sz="2400" b="0" i="0" u="none" strike="noStrike" cap="none">
                <a:solidFill>
                  <a:srgbClr val="A27E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2"/>
          </p:nvPr>
        </p:nvSpPr>
        <p:spPr>
          <a:xfrm>
            <a:off x="457200" y="1546578"/>
            <a:ext cx="3990622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3"/>
          </p:nvPr>
        </p:nvSpPr>
        <p:spPr>
          <a:xfrm>
            <a:off x="4696178" y="1546578"/>
            <a:ext cx="3990622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99" y="4456491"/>
            <a:ext cx="1114393" cy="47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9959" y="4465199"/>
            <a:ext cx="726841" cy="280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 txBox="1">
            <a:spLocks noGrp="1"/>
          </p:cNvSpPr>
          <p:nvPr>
            <p:ph type="ctrTitle"/>
          </p:nvPr>
        </p:nvSpPr>
        <p:spPr>
          <a:xfrm>
            <a:off x="685800" y="931332"/>
            <a:ext cx="7772400" cy="189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4000"/>
              <a:buFont typeface="Open Sans SemiBold"/>
              <a:buNone/>
            </a:pPr>
            <a:r>
              <a:rPr lang="cs-CZ" dirty="0"/>
              <a:t>OLYMPIÁDA DĚTÍ A MLÁDEŽE</a:t>
            </a:r>
            <a:br>
              <a:rPr lang="cs-CZ" dirty="0"/>
            </a:b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</a:pPr>
            <a:r>
              <a:rPr lang="cs-CZ"/>
              <a:t>ODM 2022 OLOMOUCKÝ KRAJ</a:t>
            </a:r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body" idx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2400"/>
              <a:buNone/>
            </a:pPr>
            <a:r>
              <a:rPr lang="cs-CZ" b="1"/>
              <a:t>26. 6. - 1. 7. 2022</a:t>
            </a:r>
            <a:endParaRPr b="1"/>
          </a:p>
        </p:txBody>
      </p:sp>
      <p:sp>
        <p:nvSpPr>
          <p:cNvPr id="34" name="Google Shape;34;p2"/>
          <p:cNvSpPr txBox="1">
            <a:spLocks noGrp="1"/>
          </p:cNvSpPr>
          <p:nvPr>
            <p:ph type="body" idx="2"/>
          </p:nvPr>
        </p:nvSpPr>
        <p:spPr>
          <a:xfrm>
            <a:off x="311727" y="1538271"/>
            <a:ext cx="8763000" cy="276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b="1" dirty="0"/>
              <a:t>26. 6. v 18h, </a:t>
            </a:r>
            <a:r>
              <a:rPr lang="cs-CZ" b="1" dirty="0" err="1"/>
              <a:t>Andrův</a:t>
            </a:r>
            <a:r>
              <a:rPr lang="cs-CZ" b="1" dirty="0"/>
              <a:t> stadion Olomouc - Slavnostní zahajovací ceremoniál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b="1" dirty="0"/>
              <a:t>26. 6. v 11h, NH hotel Olomouc -	Konference na podporu sportování mládeže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indent="0">
              <a:spcBef>
                <a:spcPts val="0"/>
              </a:spcBef>
            </a:pPr>
            <a:r>
              <a:rPr lang="cs-CZ" dirty="0"/>
              <a:t>Náročná jednání s NSA o podpoře a její použití</a:t>
            </a:r>
          </a:p>
          <a:p>
            <a:pPr marL="0" indent="0">
              <a:spcBef>
                <a:spcPts val="0"/>
              </a:spcBef>
            </a:pPr>
            <a:endParaRPr lang="cs-CZ" dirty="0"/>
          </a:p>
          <a:p>
            <a:pPr marL="0" indent="0">
              <a:spcBef>
                <a:spcPts val="0"/>
              </a:spcBef>
            </a:pPr>
            <a:r>
              <a:rPr lang="cs-CZ" dirty="0"/>
              <a:t>Poslední týdny příprav / výzva pro kraj</a:t>
            </a:r>
          </a:p>
          <a:p>
            <a:pPr marL="0" indent="0">
              <a:spcBef>
                <a:spcPts val="0"/>
              </a:spcBef>
            </a:pPr>
            <a:endParaRPr lang="cs-CZ" dirty="0"/>
          </a:p>
          <a:p>
            <a:pPr marL="0" indent="0">
              <a:spcBef>
                <a:spcPts val="0"/>
              </a:spcBef>
            </a:pPr>
            <a:r>
              <a:rPr lang="cs-CZ" dirty="0"/>
              <a:t>4. 5. a 20. 6. tiskové konference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DA3B374-69F1-4232-9E3E-E525B1FAE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438"/>
          <a:stretch/>
        </p:blipFill>
        <p:spPr>
          <a:xfrm>
            <a:off x="5174673" y="3235524"/>
            <a:ext cx="3632910" cy="19027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</a:pPr>
            <a:r>
              <a:rPr lang="cs-CZ"/>
              <a:t>ODM 2023, KRÁLOVÉHRADECKÝ KRAJ</a:t>
            </a:r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2400"/>
              <a:buNone/>
            </a:pPr>
            <a:r>
              <a:rPr lang="cs-CZ" b="1"/>
              <a:t>22. – 27. 2. 2023</a:t>
            </a:r>
            <a:endParaRPr b="1"/>
          </a:p>
        </p:txBody>
      </p:sp>
      <p:sp>
        <p:nvSpPr>
          <p:cNvPr id="42" name="Google Shape;42;p3"/>
          <p:cNvSpPr txBox="1">
            <a:spLocks noGrp="1"/>
          </p:cNvSpPr>
          <p:nvPr>
            <p:ph type="body" idx="2"/>
          </p:nvPr>
        </p:nvSpPr>
        <p:spPr>
          <a:xfrm>
            <a:off x="457200" y="1546578"/>
            <a:ext cx="8229600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pl-PL" dirty="0"/>
              <a:t>Přípravy v plném proudu</a:t>
            </a:r>
          </a:p>
          <a:p>
            <a:pPr marL="0" indent="0"/>
            <a:r>
              <a:rPr lang="pl-PL" dirty="0"/>
              <a:t>13. 5. 	slavnostní podpis smlouvy za účasti médií</a:t>
            </a:r>
          </a:p>
          <a:p>
            <a:pPr marL="0" indent="0"/>
            <a:endParaRPr lang="pl-PL" dirty="0"/>
          </a:p>
          <a:p>
            <a:pPr marL="0" indent="0"/>
            <a:r>
              <a:rPr lang="pl-PL" b="1" dirty="0"/>
              <a:t>Specifika 2023: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20. ročník olympiády dětí a mládeže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bydlení po výpravách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běžecké lyžování nevidomých</a:t>
            </a:r>
          </a:p>
          <a:p>
            <a:pPr marL="0" indent="0"/>
            <a:endParaRPr lang="pl-PL" dirty="0"/>
          </a:p>
          <a:p>
            <a:pPr marL="0" indent="0"/>
            <a:endParaRPr lang="pl-PL" dirty="0"/>
          </a:p>
          <a:p>
            <a:pPr marL="0" indent="0"/>
            <a:endParaRPr lang="pl-PL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</a:pPr>
            <a:r>
              <a:rPr lang="cs-CZ" dirty="0"/>
              <a:t>KANDIDATURY ODM 2024 a 2025</a:t>
            </a:r>
            <a:endParaRPr dirty="0"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2"/>
          </p:nvPr>
        </p:nvSpPr>
        <p:spPr>
          <a:xfrm>
            <a:off x="457200" y="924750"/>
            <a:ext cx="8655300" cy="19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b="1" dirty="0"/>
              <a:t>ODM 2024: Jihočeský kraj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sz="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b="1" dirty="0"/>
              <a:t>ODM 2025: Moravskoslezský a Plzeňský kraj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dirty="0"/>
              <a:t>Květen – jednání se všemi 3 kandidáty k jejich podaným přihláškám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dirty="0"/>
              <a:t>Potvrzení pořadatelství vybraných krajů VV ČOV: červen / září 2022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160</Words>
  <Application>Microsoft Office PowerPoint</Application>
  <PresentationFormat>Předvádění na obrazovce (16:9)</PresentationFormat>
  <Paragraphs>38</Paragraphs>
  <Slides>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Open Sans</vt:lpstr>
      <vt:lpstr>Open Sans SemiBold</vt:lpstr>
      <vt:lpstr>Office Theme</vt:lpstr>
      <vt:lpstr>OLYMPIÁDA DĚTÍ A MLÁDEŽE </vt:lpstr>
      <vt:lpstr>ODM 2022 OLOMOUCKÝ KRAJ</vt:lpstr>
      <vt:lpstr>ODM 2023, KRÁLOVÉHRADECKÝ KRAJ</vt:lpstr>
      <vt:lpstr>KANDIDATURY ODM 2024 a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OLYMPIÁDA DĚTÍ A MLÁDEŽE 2022, 2023 Stav příprav</dc:title>
  <dc:creator>Zdenek</dc:creator>
  <cp:lastModifiedBy>Šuman Filip</cp:lastModifiedBy>
  <cp:revision>9</cp:revision>
  <dcterms:created xsi:type="dcterms:W3CDTF">2017-04-24T14:29:13Z</dcterms:created>
  <dcterms:modified xsi:type="dcterms:W3CDTF">2022-05-04T15:47:53Z</dcterms:modified>
</cp:coreProperties>
</file>